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7"/>
  </p:notesMasterIdLst>
  <p:handoutMasterIdLst>
    <p:handoutMasterId r:id="rId8"/>
  </p:handoutMasterIdLst>
  <p:sldIdLst>
    <p:sldId id="256" r:id="rId2"/>
    <p:sldId id="266" r:id="rId3"/>
    <p:sldId id="267" r:id="rId4"/>
    <p:sldId id="268" r:id="rId5"/>
    <p:sldId id="269" r:id="rId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4" d="100"/>
          <a:sy n="54" d="100"/>
        </p:scale>
        <p:origin x="-1507"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58" y="13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C0F199F-7739-4A99-B533-BB88F7D99E22}" type="datetimeFigureOut">
              <a:rPr lang="en-NZ" smtClean="0"/>
              <a:pPr/>
              <a:t>30/06/2016</a:t>
            </a:fld>
            <a:endParaRPr lang="en-NZ"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1282DAC-8261-4AAC-AF2C-4A337F80A45A}" type="slidenum">
              <a:rPr lang="en-NZ" smtClean="0"/>
              <a:pPr/>
              <a:t>‹#›</a:t>
            </a:fld>
            <a:endParaRPr lang="en-NZ" dirty="0"/>
          </a:p>
        </p:txBody>
      </p:sp>
    </p:spTree>
    <p:extLst>
      <p:ext uri="{BB962C8B-B14F-4D97-AF65-F5344CB8AC3E}">
        <p14:creationId xmlns="" xmlns:p14="http://schemas.microsoft.com/office/powerpoint/2010/main" val="3247072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F37F124-82F3-4530-A23C-FBF6653B4573}" type="datetimeFigureOut">
              <a:rPr lang="en-NZ" smtClean="0"/>
              <a:pPr/>
              <a:t>30/06/2016</a:t>
            </a:fld>
            <a:endParaRPr lang="en-NZ"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2F3F22F-964B-4A42-BCCA-27868DDE9D6B}" type="slidenum">
              <a:rPr lang="en-NZ" smtClean="0"/>
              <a:pPr/>
              <a:t>‹#›</a:t>
            </a:fld>
            <a:endParaRPr lang="en-NZ" dirty="0"/>
          </a:p>
        </p:txBody>
      </p:sp>
    </p:spTree>
    <p:extLst>
      <p:ext uri="{BB962C8B-B14F-4D97-AF65-F5344CB8AC3E}">
        <p14:creationId xmlns="" xmlns:p14="http://schemas.microsoft.com/office/powerpoint/2010/main" val="562312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D45AC59-31C0-4624-A732-3AB65D280478}" type="datetime1">
              <a:rPr lang="en-NZ" smtClean="0"/>
              <a:pPr/>
              <a:t>30/06/2016</a:t>
            </a:fld>
            <a:endParaRPr lang="en-NZ" dirty="0"/>
          </a:p>
        </p:txBody>
      </p:sp>
      <p:sp>
        <p:nvSpPr>
          <p:cNvPr id="19" name="Footer Placeholder 18"/>
          <p:cNvSpPr>
            <a:spLocks noGrp="1"/>
          </p:cNvSpPr>
          <p:nvPr>
            <p:ph type="ftr" sz="quarter" idx="11"/>
          </p:nvPr>
        </p:nvSpPr>
        <p:spPr/>
        <p:txBody>
          <a:bodyPr/>
          <a:lstStyle/>
          <a:p>
            <a:endParaRPr lang="en-NZ" dirty="0"/>
          </a:p>
        </p:txBody>
      </p:sp>
      <p:sp>
        <p:nvSpPr>
          <p:cNvPr id="27" name="Slide Number Placeholder 26"/>
          <p:cNvSpPr>
            <a:spLocks noGrp="1"/>
          </p:cNvSpPr>
          <p:nvPr>
            <p:ph type="sldNum" sz="quarter" idx="12"/>
          </p:nvPr>
        </p:nvSpPr>
        <p:spPr/>
        <p:txBody>
          <a:bodyPr/>
          <a:lstStyle/>
          <a:p>
            <a:fld id="{CCC04169-5B59-4B64-AB51-EC3D82981B1A}" type="slidenum">
              <a:rPr lang="en-NZ" smtClean="0"/>
              <a:pPr/>
              <a:t>‹#›</a:t>
            </a:fld>
            <a:endParaRPr lang="en-NZ"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C946C6-EFDC-43DC-AF61-921D65FD51E4}" type="datetime1">
              <a:rPr lang="en-NZ" smtClean="0"/>
              <a:pPr/>
              <a:t>30/06/2016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CCC04169-5B59-4B64-AB51-EC3D82981B1A}" type="slidenum">
              <a:rPr lang="en-NZ" smtClean="0"/>
              <a:pPr/>
              <a:t>‹#›</a:t>
            </a:fld>
            <a:endParaRPr lang="en-N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1E3EC0-4AF3-4CF0-B971-8C8C46427D9C}" type="datetime1">
              <a:rPr lang="en-NZ" smtClean="0"/>
              <a:pPr/>
              <a:t>30/06/2016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CCC04169-5B59-4B64-AB51-EC3D82981B1A}" type="slidenum">
              <a:rPr lang="en-NZ" smtClean="0"/>
              <a:pPr/>
              <a:t>‹#›</a:t>
            </a:fld>
            <a:endParaRPr lang="en-N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C816DE-7BBA-43D7-B1A3-EF19DE3E3C56}" type="datetime1">
              <a:rPr lang="en-NZ" smtClean="0"/>
              <a:pPr/>
              <a:t>30/06/2016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CCC04169-5B59-4B64-AB51-EC3D82981B1A}" type="slidenum">
              <a:rPr lang="en-NZ" smtClean="0"/>
              <a:pPr/>
              <a:t>‹#›</a:t>
            </a:fld>
            <a:endParaRPr lang="en-N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3A03B5-B950-4A1D-BE87-59D1F090FEB4}" type="datetime1">
              <a:rPr lang="en-NZ" smtClean="0"/>
              <a:pPr/>
              <a:t>30/06/2016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CCC04169-5B59-4B64-AB51-EC3D82981B1A}" type="slidenum">
              <a:rPr lang="en-NZ" smtClean="0"/>
              <a:pPr/>
              <a:t>‹#›</a:t>
            </a:fld>
            <a:endParaRPr lang="en-NZ"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EA4186-59F1-4777-A7E3-B74AB53996AD}" type="datetime1">
              <a:rPr lang="en-NZ" smtClean="0"/>
              <a:pPr/>
              <a:t>30/06/2016</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CCC04169-5B59-4B64-AB51-EC3D82981B1A}" type="slidenum">
              <a:rPr lang="en-NZ" smtClean="0"/>
              <a:pPr/>
              <a:t>‹#›</a:t>
            </a:fld>
            <a:endParaRPr lang="en-N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FC032A-CFA1-4CB7-B53F-BB5E99FEF22F}" type="datetime1">
              <a:rPr lang="en-NZ" smtClean="0"/>
              <a:pPr/>
              <a:t>30/06/2016</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CCC04169-5B59-4B64-AB51-EC3D82981B1A}" type="slidenum">
              <a:rPr lang="en-NZ" smtClean="0"/>
              <a:pPr/>
              <a:t>‹#›</a:t>
            </a:fld>
            <a:endParaRPr lang="en-N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E8F8C0-484E-459B-B073-36E573ACA4F1}" type="datetime1">
              <a:rPr lang="en-NZ" smtClean="0"/>
              <a:pPr/>
              <a:t>30/06/2016</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CCC04169-5B59-4B64-AB51-EC3D82981B1A}" type="slidenum">
              <a:rPr lang="en-NZ" smtClean="0"/>
              <a:pPr/>
              <a:t>‹#›</a:t>
            </a:fld>
            <a:endParaRPr lang="en-N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5C060-748C-452E-8984-8D8E9C8BC010}" type="datetime1">
              <a:rPr lang="en-NZ" smtClean="0"/>
              <a:pPr/>
              <a:t>30/06/2016</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CCC04169-5B59-4B64-AB51-EC3D82981B1A}" type="slidenum">
              <a:rPr lang="en-NZ" smtClean="0"/>
              <a:pPr/>
              <a:t>‹#›</a:t>
            </a:fld>
            <a:endParaRPr lang="en-N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215973-5969-4016-84A5-1817AB38F9D6}" type="datetime1">
              <a:rPr lang="en-NZ" smtClean="0"/>
              <a:pPr/>
              <a:t>30/06/2016</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CCC04169-5B59-4B64-AB51-EC3D82981B1A}" type="slidenum">
              <a:rPr lang="en-NZ" smtClean="0"/>
              <a:pPr/>
              <a:t>‹#›</a:t>
            </a:fld>
            <a:endParaRPr lang="en-N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8E880B-FD94-480D-8F46-A964964B944A}" type="datetime1">
              <a:rPr lang="en-NZ" smtClean="0"/>
              <a:pPr/>
              <a:t>30/06/2016</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a:xfrm>
            <a:off x="8077200" y="6356350"/>
            <a:ext cx="609600" cy="365125"/>
          </a:xfrm>
        </p:spPr>
        <p:txBody>
          <a:bodyPr/>
          <a:lstStyle/>
          <a:p>
            <a:fld id="{CCC04169-5B59-4B64-AB51-EC3D82981B1A}" type="slidenum">
              <a:rPr lang="en-NZ" smtClean="0"/>
              <a:pPr/>
              <a:t>‹#›</a:t>
            </a:fld>
            <a:endParaRPr lang="en-NZ"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CBFAF6-2B3B-49D9-A857-5D86D23B7D6F}" type="datetime1">
              <a:rPr lang="en-NZ" smtClean="0"/>
              <a:pPr/>
              <a:t>30/06/2016</a:t>
            </a:fld>
            <a:endParaRPr lang="en-NZ"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NZ"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CC04169-5B59-4B64-AB51-EC3D82981B1A}" type="slidenum">
              <a:rPr lang="en-NZ" smtClean="0"/>
              <a:pPr/>
              <a:t>‹#›</a:t>
            </a:fld>
            <a:endParaRPr lang="en-NZ"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sz="2400" dirty="0" smtClean="0">
                <a:solidFill>
                  <a:schemeClr val="tx1"/>
                </a:solidFill>
                <a:latin typeface="+mj-lt"/>
              </a:rPr>
              <a:t>A Quarterly Overview</a:t>
            </a:r>
          </a:p>
          <a:p>
            <a:endParaRPr lang="en-US" sz="2400" dirty="0" smtClean="0">
              <a:latin typeface="+mj-lt"/>
            </a:endParaRPr>
          </a:p>
          <a:p>
            <a:endParaRPr lang="en-US" sz="2400" dirty="0" smtClean="0">
              <a:solidFill>
                <a:schemeClr val="tx1"/>
              </a:solidFill>
              <a:latin typeface="+mj-lt"/>
            </a:endParaRPr>
          </a:p>
          <a:p>
            <a:r>
              <a:rPr lang="en-US" sz="2400" dirty="0" smtClean="0">
                <a:solidFill>
                  <a:schemeClr val="tx1"/>
                </a:solidFill>
                <a:latin typeface="+mj-lt"/>
              </a:rPr>
              <a:t>Ngatiwai Education Report </a:t>
            </a:r>
          </a:p>
        </p:txBody>
      </p:sp>
      <p:sp>
        <p:nvSpPr>
          <p:cNvPr id="4" name="Title 3"/>
          <p:cNvSpPr>
            <a:spLocks noGrp="1"/>
          </p:cNvSpPr>
          <p:nvPr>
            <p:ph type="ctrTitle"/>
          </p:nvPr>
        </p:nvSpPr>
        <p:spPr/>
        <p:txBody>
          <a:bodyPr>
            <a:normAutofit/>
          </a:bodyPr>
          <a:lstStyle/>
          <a:p>
            <a:r>
              <a:rPr lang="en-NZ" sz="6600" dirty="0" smtClean="0"/>
              <a:t/>
            </a:r>
            <a:br>
              <a:rPr lang="en-NZ" sz="6600" dirty="0" smtClean="0"/>
            </a:br>
            <a:endParaRPr lang="en-NZ" sz="4900" dirty="0"/>
          </a:p>
        </p:txBody>
      </p:sp>
      <p:pic>
        <p:nvPicPr>
          <p:cNvPr id="6" name="Picture 5" descr="C:\Users\Tania\Dropbox\Templates\NGATIWAI LOGO CMYK.jpg"/>
          <p:cNvPicPr/>
          <p:nvPr/>
        </p:nvPicPr>
        <p:blipFill>
          <a:blip r:embed="rId2" cstate="print">
            <a:clrChange>
              <a:clrFrom>
                <a:srgbClr val="FFFFFE"/>
              </a:clrFrom>
              <a:clrTo>
                <a:srgbClr val="FFFFFE">
                  <a:alpha val="0"/>
                </a:srgbClr>
              </a:clrTo>
            </a:clrChange>
            <a:lum bright="40000"/>
          </a:blip>
          <a:srcRect/>
          <a:stretch>
            <a:fillRect/>
          </a:stretch>
        </p:blipFill>
        <p:spPr bwMode="auto">
          <a:xfrm>
            <a:off x="6948264" y="620688"/>
            <a:ext cx="1224136" cy="1152128"/>
          </a:xfrm>
          <a:prstGeom prst="rect">
            <a:avLst/>
          </a:prstGeom>
          <a:noFill/>
          <a:ln w="9525">
            <a:noFill/>
            <a:miter lim="800000"/>
            <a:headEnd/>
            <a:tailEnd/>
          </a:ln>
        </p:spPr>
      </p:pic>
      <p:pic>
        <p:nvPicPr>
          <p:cNvPr id="5" name="Picture 4" descr="Liz moko.jpg"/>
          <p:cNvPicPr>
            <a:picLocks noChangeAspect="1"/>
          </p:cNvPicPr>
          <p:nvPr/>
        </p:nvPicPr>
        <p:blipFill>
          <a:blip r:embed="rId3" cstate="print"/>
          <a:stretch>
            <a:fillRect/>
          </a:stretch>
        </p:blipFill>
        <p:spPr>
          <a:xfrm>
            <a:off x="395536" y="836712"/>
            <a:ext cx="4824536" cy="361840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1268760"/>
            <a:ext cx="8229600" cy="780696"/>
          </a:xfrm>
        </p:spPr>
        <p:txBody>
          <a:bodyPr>
            <a:normAutofit/>
          </a:bodyPr>
          <a:lstStyle/>
          <a:p>
            <a:pPr algn="ctr"/>
            <a:r>
              <a:rPr lang="en-NZ" sz="2800" dirty="0" smtClean="0"/>
              <a:t>Te Au Here o Tukaiaia –  </a:t>
            </a:r>
            <a:r>
              <a:rPr lang="en-NZ" sz="2800" i="1" dirty="0" smtClean="0"/>
              <a:t>Ngatiwai Education</a:t>
            </a:r>
            <a:endParaRPr lang="en-NZ" sz="2800" i="1" dirty="0"/>
          </a:p>
        </p:txBody>
      </p:sp>
      <p:sp>
        <p:nvSpPr>
          <p:cNvPr id="6" name="Content Placeholder 5"/>
          <p:cNvSpPr>
            <a:spLocks noGrp="1"/>
          </p:cNvSpPr>
          <p:nvPr>
            <p:ph idx="1"/>
          </p:nvPr>
        </p:nvSpPr>
        <p:spPr>
          <a:xfrm>
            <a:off x="437882" y="1484784"/>
            <a:ext cx="7859216" cy="5112568"/>
          </a:xfrm>
        </p:spPr>
        <p:txBody>
          <a:bodyPr>
            <a:normAutofit fontScale="47500" lnSpcReduction="20000"/>
          </a:bodyPr>
          <a:lstStyle/>
          <a:p>
            <a:pPr marL="0" indent="0">
              <a:buNone/>
            </a:pPr>
            <a:endParaRPr lang="mi-NZ" sz="4200" dirty="0">
              <a:latin typeface="+mj-lt"/>
            </a:endParaRPr>
          </a:p>
          <a:p>
            <a:pPr marL="0" indent="0">
              <a:buNone/>
            </a:pPr>
            <a:r>
              <a:rPr lang="mi-NZ" sz="4200" dirty="0" smtClean="0">
                <a:latin typeface="+mj-lt"/>
              </a:rPr>
              <a:t>  </a:t>
            </a:r>
          </a:p>
          <a:p>
            <a:pPr fontAlgn="t">
              <a:buNone/>
            </a:pPr>
            <a:r>
              <a:rPr lang="en-US" sz="4600" dirty="0" smtClean="0"/>
              <a:t>STAFF June 2016</a:t>
            </a:r>
          </a:p>
          <a:p>
            <a:pPr fontAlgn="t"/>
            <a:r>
              <a:rPr lang="en-US" sz="4600" dirty="0" smtClean="0"/>
              <a:t>Kaumatua				   - Nupere Ngawaka</a:t>
            </a:r>
          </a:p>
          <a:p>
            <a:pPr fontAlgn="t"/>
            <a:r>
              <a:rPr lang="en-US" sz="4600" dirty="0" smtClean="0"/>
              <a:t>General Manager                   		   - Angeline Waetford </a:t>
            </a:r>
          </a:p>
          <a:p>
            <a:pPr fontAlgn="t"/>
            <a:r>
              <a:rPr lang="en-US" sz="4600" dirty="0" smtClean="0"/>
              <a:t>Trust Board Ed Leader          		   - Kris MacDonald</a:t>
            </a:r>
            <a:endParaRPr lang="en-NZ" sz="4600" dirty="0" smtClean="0"/>
          </a:p>
          <a:p>
            <a:pPr fontAlgn="t"/>
            <a:r>
              <a:rPr lang="en-US" sz="4600" dirty="0" smtClean="0"/>
              <a:t>Interim Unit Manager          	                - Gayle Dowsett </a:t>
            </a:r>
          </a:p>
          <a:p>
            <a:pPr fontAlgn="t"/>
            <a:r>
              <a:rPr lang="en-US" sz="4600" dirty="0" smtClean="0"/>
              <a:t>Contract Manager                	   	   - Petina Stone</a:t>
            </a:r>
          </a:p>
          <a:p>
            <a:pPr fontAlgn="t"/>
            <a:r>
              <a:rPr lang="en-US" sz="4600" dirty="0" smtClean="0"/>
              <a:t>Experts for specific contracts    	   - Moana-Aroha Henry </a:t>
            </a:r>
          </a:p>
          <a:p>
            <a:pPr lvl="8" fontAlgn="t">
              <a:buNone/>
            </a:pPr>
            <a:r>
              <a:rPr lang="en-US" sz="4600" dirty="0" smtClean="0"/>
              <a:t>                	                - Dr Lily George</a:t>
            </a:r>
          </a:p>
          <a:p>
            <a:pPr fontAlgn="t"/>
            <a:r>
              <a:rPr lang="en-US" sz="4600" dirty="0" smtClean="0"/>
              <a:t>Education Team             </a:t>
            </a:r>
            <a:endParaRPr lang="mi-NZ" sz="4600" dirty="0"/>
          </a:p>
          <a:p>
            <a:pPr fontAlgn="t">
              <a:buNone/>
            </a:pPr>
            <a:r>
              <a:rPr lang="en-US" sz="4600" dirty="0" smtClean="0"/>
              <a:t>Liz Flower, Rodney Ngawaka, Hohi Riini, Debbie Graham, </a:t>
            </a:r>
          </a:p>
          <a:p>
            <a:pPr fontAlgn="t">
              <a:buNone/>
            </a:pPr>
            <a:r>
              <a:rPr lang="en-US" sz="4600" dirty="0" smtClean="0"/>
              <a:t>Lisa Riini, Honey Paora, Cassie Munson, Leila Amos, Iri,</a:t>
            </a:r>
            <a:endParaRPr lang="mi-NZ" sz="4600" b="1" dirty="0">
              <a:latin typeface="+mj-lt"/>
            </a:endParaRPr>
          </a:p>
          <a:p>
            <a:pPr marL="0" indent="0">
              <a:buNone/>
            </a:pPr>
            <a:endParaRPr lang="mi-NZ" sz="4600" dirty="0" smtClean="0">
              <a:latin typeface="+mj-lt"/>
            </a:endParaRPr>
          </a:p>
          <a:p>
            <a:pPr marL="0" indent="0">
              <a:buNone/>
            </a:pPr>
            <a:endParaRPr lang="mi-NZ" sz="1600" dirty="0" smtClean="0">
              <a:latin typeface="+mj-lt"/>
            </a:endParaRPr>
          </a:p>
          <a:p>
            <a:pPr marL="0" indent="0">
              <a:buNone/>
            </a:pPr>
            <a:endParaRPr lang="mi-NZ" sz="1600" dirty="0" smtClean="0">
              <a:latin typeface="+mj-lt"/>
            </a:endParaRPr>
          </a:p>
          <a:p>
            <a:pPr>
              <a:buNone/>
            </a:pPr>
            <a:endParaRPr lang="mi-NZ" sz="3600" dirty="0" smtClean="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Contracts 2016</a:t>
            </a:r>
            <a:endParaRPr lang="en-NZ" sz="4800" dirty="0"/>
          </a:p>
        </p:txBody>
      </p:sp>
      <p:sp>
        <p:nvSpPr>
          <p:cNvPr id="5" name="Content Placeholder 4"/>
          <p:cNvSpPr>
            <a:spLocks noGrp="1"/>
          </p:cNvSpPr>
          <p:nvPr>
            <p:ph idx="1"/>
          </p:nvPr>
        </p:nvSpPr>
        <p:spPr>
          <a:xfrm>
            <a:off x="457200" y="1935480"/>
            <a:ext cx="8229600" cy="4661872"/>
          </a:xfrm>
        </p:spPr>
        <p:txBody>
          <a:bodyPr>
            <a:normAutofit fontScale="62500" lnSpcReduction="20000"/>
          </a:bodyPr>
          <a:lstStyle/>
          <a:p>
            <a:pPr fontAlgn="t"/>
            <a:r>
              <a:rPr lang="en-US" sz="3500" b="1" dirty="0" smtClean="0"/>
              <a:t>IMER  2016 – 2018 </a:t>
            </a:r>
          </a:p>
          <a:p>
            <a:pPr fontAlgn="t">
              <a:buNone/>
            </a:pPr>
            <a:r>
              <a:rPr lang="en-US" sz="3500" dirty="0" smtClean="0"/>
              <a:t>Early Childhood, National Standards &amp; NCEA Level 2</a:t>
            </a:r>
          </a:p>
          <a:p>
            <a:pPr fontAlgn="t"/>
            <a:r>
              <a:rPr lang="en-US" sz="3500" b="1" dirty="0" smtClean="0"/>
              <a:t>Kokiritia te Ora - HRC  2016 – 2018</a:t>
            </a:r>
          </a:p>
          <a:p>
            <a:pPr fontAlgn="t">
              <a:buNone/>
            </a:pPr>
            <a:r>
              <a:rPr lang="en-US" sz="3500" dirty="0" smtClean="0"/>
              <a:t>Research contract, Fighting passionately for life and wellbeing.</a:t>
            </a:r>
          </a:p>
          <a:p>
            <a:pPr fontAlgn="t"/>
            <a:r>
              <a:rPr lang="en-US" sz="3500" b="1" dirty="0" smtClean="0"/>
              <a:t>Nga Tau Miharo, - 2016- 2017</a:t>
            </a:r>
          </a:p>
          <a:p>
            <a:pPr fontAlgn="t">
              <a:buNone/>
            </a:pPr>
            <a:r>
              <a:rPr lang="en-US" sz="3500" dirty="0" smtClean="0"/>
              <a:t>Positive parenting  programmes</a:t>
            </a:r>
          </a:p>
          <a:p>
            <a:pPr fontAlgn="t"/>
            <a:r>
              <a:rPr lang="en-US" sz="3500" b="1" dirty="0" smtClean="0"/>
              <a:t>Kamo High School Putaiao, 2016</a:t>
            </a:r>
          </a:p>
          <a:p>
            <a:pPr fontAlgn="t">
              <a:buNone/>
            </a:pPr>
            <a:r>
              <a:rPr lang="en-US" sz="3500" dirty="0" smtClean="0"/>
              <a:t>Science through te Ao Maori</a:t>
            </a:r>
          </a:p>
          <a:p>
            <a:pPr fontAlgn="t"/>
            <a:r>
              <a:rPr lang="en-US" sz="3500" b="1" dirty="0" smtClean="0"/>
              <a:t>Te Matarau 2016 </a:t>
            </a:r>
          </a:p>
          <a:p>
            <a:pPr fontAlgn="t">
              <a:buNone/>
            </a:pPr>
            <a:r>
              <a:rPr lang="en-US" sz="3500" dirty="0" smtClean="0"/>
              <a:t>Pastoral care for Northtec students in Kaitaia</a:t>
            </a:r>
          </a:p>
          <a:p>
            <a:pPr fontAlgn="t">
              <a:buNone/>
            </a:pPr>
            <a:r>
              <a:rPr lang="en-NZ" sz="3500" b="1" dirty="0" smtClean="0"/>
              <a:t>Pending Contracts</a:t>
            </a:r>
          </a:p>
          <a:p>
            <a:pPr fontAlgn="t"/>
            <a:r>
              <a:rPr lang="en-US" sz="3500" dirty="0" smtClean="0"/>
              <a:t> SELO – Early learning  </a:t>
            </a:r>
          </a:p>
          <a:p>
            <a:pPr fontAlgn="t"/>
            <a:r>
              <a:rPr lang="en-US" sz="3500" dirty="0" smtClean="0"/>
              <a:t>TPK - Support for Whangaruru Youth through Wananga</a:t>
            </a:r>
          </a:p>
          <a:p>
            <a:pPr fontAlgn="t"/>
            <a:endParaRPr lang="en-NZ" dirty="0" smtClean="0"/>
          </a:p>
          <a:p>
            <a:endParaRPr lang="en-NZ" dirty="0"/>
          </a:p>
        </p:txBody>
      </p:sp>
      <p:pic>
        <p:nvPicPr>
          <p:cNvPr id="6" name="Picture 5" descr="He Ara Teora.jpg"/>
          <p:cNvPicPr>
            <a:picLocks noChangeAspect="1"/>
          </p:cNvPicPr>
          <p:nvPr/>
        </p:nvPicPr>
        <p:blipFill>
          <a:blip r:embed="rId2" cstate="print"/>
          <a:stretch>
            <a:fillRect/>
          </a:stretch>
        </p:blipFill>
        <p:spPr>
          <a:xfrm>
            <a:off x="5508104" y="3356992"/>
            <a:ext cx="2794811" cy="194421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a:bodyPr>
          <a:lstStyle/>
          <a:p>
            <a:pPr algn="ctr"/>
            <a:r>
              <a:rPr lang="en-NZ" sz="2800" dirty="0" smtClean="0"/>
              <a:t>Thursdays at Toll Stadium</a:t>
            </a:r>
            <a:endParaRPr lang="en-NZ" sz="2800" dirty="0"/>
          </a:p>
        </p:txBody>
      </p:sp>
      <p:sp>
        <p:nvSpPr>
          <p:cNvPr id="3" name="Content Placeholder 2"/>
          <p:cNvSpPr>
            <a:spLocks noGrp="1"/>
          </p:cNvSpPr>
          <p:nvPr>
            <p:ph idx="1"/>
          </p:nvPr>
        </p:nvSpPr>
        <p:spPr>
          <a:xfrm>
            <a:off x="457200" y="1484784"/>
            <a:ext cx="8229600" cy="4839816"/>
          </a:xfrm>
        </p:spPr>
        <p:txBody>
          <a:bodyPr>
            <a:normAutofit lnSpcReduction="10000"/>
          </a:bodyPr>
          <a:lstStyle/>
          <a:p>
            <a:pPr fontAlgn="t">
              <a:buNone/>
            </a:pPr>
            <a:r>
              <a:rPr lang="en-NZ" sz="2000" b="1" dirty="0" smtClean="0"/>
              <a:t> </a:t>
            </a:r>
            <a:r>
              <a:rPr lang="en-US" sz="2000" b="1" dirty="0" smtClean="0"/>
              <a:t>A highlight of our week</a:t>
            </a:r>
          </a:p>
          <a:p>
            <a:pPr fontAlgn="t"/>
            <a:r>
              <a:rPr lang="en-US" sz="2400" dirty="0" smtClean="0"/>
              <a:t>Kaumatua me Kuia o Ngatiwai kei te ra</a:t>
            </a:r>
          </a:p>
          <a:p>
            <a:pPr fontAlgn="t"/>
            <a:r>
              <a:rPr lang="en-US" sz="2400" dirty="0" smtClean="0"/>
              <a:t>Organized </a:t>
            </a:r>
            <a:r>
              <a:rPr lang="en-US" sz="2400" dirty="0" smtClean="0"/>
              <a:t>by Liz Flower and run by Kaumatua and Kuia sharing matauranga Ngatiwai with each other. Ngatiwai reo, waiata and education activities are planned and all are welcome to attend. We all join together for a shared lunch. </a:t>
            </a:r>
          </a:p>
          <a:p>
            <a:pPr fontAlgn="t"/>
            <a:r>
              <a:rPr lang="en-US" sz="2400" dirty="0" smtClean="0"/>
              <a:t>Liz reminds regulars each week and keeps in touch on facebook.</a:t>
            </a:r>
          </a:p>
          <a:p>
            <a:pPr fontAlgn="t"/>
            <a:r>
              <a:rPr lang="en-US" sz="2400" dirty="0" smtClean="0"/>
              <a:t>Plans for expanding is underway with more whakawhanaunga planned</a:t>
            </a:r>
          </a:p>
          <a:p>
            <a:pPr fontAlgn="t"/>
            <a:r>
              <a:rPr lang="en-NZ" sz="2400" dirty="0" smtClean="0"/>
              <a:t>A fantastic day was held last week where Kuia were treated to hair do’s and then all were treated to lunch with Erica to give her a whakawatea. </a:t>
            </a:r>
          </a:p>
          <a:p>
            <a:pPr marL="0" indent="0">
              <a:buNone/>
            </a:pPr>
            <a:endParaRPr lang="en-NZ" sz="2000" dirty="0">
              <a:latin typeface="+mj-lt"/>
            </a:endParaRPr>
          </a:p>
        </p:txBody>
      </p:sp>
    </p:spTree>
    <p:extLst>
      <p:ext uri="{BB962C8B-B14F-4D97-AF65-F5344CB8AC3E}">
        <p14:creationId xmlns="" xmlns:p14="http://schemas.microsoft.com/office/powerpoint/2010/main" val="993542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Coming Up</a:t>
            </a:r>
            <a:endParaRPr lang="en-NZ" dirty="0"/>
          </a:p>
        </p:txBody>
      </p:sp>
      <p:sp>
        <p:nvSpPr>
          <p:cNvPr id="3" name="Content Placeholder 2"/>
          <p:cNvSpPr>
            <a:spLocks noGrp="1"/>
          </p:cNvSpPr>
          <p:nvPr>
            <p:ph idx="1"/>
          </p:nvPr>
        </p:nvSpPr>
        <p:spPr/>
        <p:txBody>
          <a:bodyPr>
            <a:normAutofit/>
          </a:bodyPr>
          <a:lstStyle/>
          <a:p>
            <a:pPr fontAlgn="t"/>
            <a:r>
              <a:rPr lang="en-US" sz="2800" dirty="0" smtClean="0"/>
              <a:t>PTE: The team is looking at providing a short course or two to ensure maintenance of the PTE after all compliance work is approved.</a:t>
            </a:r>
            <a:endParaRPr lang="en-NZ" sz="2800" dirty="0" smtClean="0"/>
          </a:p>
          <a:p>
            <a:pPr fontAlgn="t"/>
            <a:r>
              <a:rPr lang="en-US" sz="2800" dirty="0" smtClean="0"/>
              <a:t>Strategic Planning Day: We have planned a strategic planning day for Friday 15 July 2016.</a:t>
            </a:r>
          </a:p>
          <a:p>
            <a:pPr fontAlgn="t">
              <a:buNone/>
            </a:pPr>
            <a:endParaRPr lang="en-NZ" sz="2800" dirty="0" smtClean="0"/>
          </a:p>
          <a:p>
            <a:pPr fontAlgn="t">
              <a:buNone/>
            </a:pPr>
            <a:endParaRPr lang="en-NZ" sz="2800" dirty="0" smtClean="0"/>
          </a:p>
          <a:p>
            <a:endParaRPr lang="en-NZ" dirty="0"/>
          </a:p>
        </p:txBody>
      </p:sp>
      <p:pic>
        <p:nvPicPr>
          <p:cNvPr id="4" name="Picture 3" descr="IMG_1444.JPG"/>
          <p:cNvPicPr>
            <a:picLocks noChangeAspect="1"/>
          </p:cNvPicPr>
          <p:nvPr/>
        </p:nvPicPr>
        <p:blipFill>
          <a:blip r:embed="rId2" cstate="print"/>
          <a:stretch>
            <a:fillRect/>
          </a:stretch>
        </p:blipFill>
        <p:spPr>
          <a:xfrm>
            <a:off x="467544" y="4293096"/>
            <a:ext cx="2771800" cy="2078850"/>
          </a:xfrm>
          <a:prstGeom prst="rect">
            <a:avLst/>
          </a:prstGeom>
        </p:spPr>
      </p:pic>
      <p:pic>
        <p:nvPicPr>
          <p:cNvPr id="5" name="Picture 4" descr="Kaumatua.jpg"/>
          <p:cNvPicPr>
            <a:picLocks noChangeAspect="1"/>
          </p:cNvPicPr>
          <p:nvPr/>
        </p:nvPicPr>
        <p:blipFill>
          <a:blip r:embed="rId3" cstate="print"/>
          <a:stretch>
            <a:fillRect/>
          </a:stretch>
        </p:blipFill>
        <p:spPr>
          <a:xfrm>
            <a:off x="3203848" y="4285110"/>
            <a:ext cx="3024336" cy="2044577"/>
          </a:xfrm>
          <a:prstGeom prst="rect">
            <a:avLst/>
          </a:prstGeom>
        </p:spPr>
      </p:pic>
      <p:pic>
        <p:nvPicPr>
          <p:cNvPr id="6" name="Picture 5" descr="Putaiaio.jpg"/>
          <p:cNvPicPr>
            <a:picLocks noChangeAspect="1"/>
          </p:cNvPicPr>
          <p:nvPr/>
        </p:nvPicPr>
        <p:blipFill>
          <a:blip r:embed="rId4" cstate="print"/>
          <a:stretch>
            <a:fillRect/>
          </a:stretch>
        </p:blipFill>
        <p:spPr>
          <a:xfrm>
            <a:off x="6084167" y="4293096"/>
            <a:ext cx="2688299" cy="201622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1134</TotalTime>
  <Words>132</Words>
  <Application>Microsoft Office PowerPoint</Application>
  <PresentationFormat>On-screen Show (4:3)</PresentationFormat>
  <Paragraphs>46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 </vt:lpstr>
      <vt:lpstr>Te Au Here o Tukaiaia –  Ngatiwai Education</vt:lpstr>
      <vt:lpstr>   Contracts 2016</vt:lpstr>
      <vt:lpstr>Thursdays at Toll Stadium</vt:lpstr>
      <vt:lpstr>Coming Up</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Treaty Settlement Mandate</dc:title>
  <dc:creator>Tania</dc:creator>
  <cp:lastModifiedBy>gwdowsett</cp:lastModifiedBy>
  <cp:revision>132</cp:revision>
  <cp:lastPrinted>2016-02-23T01:27:16Z</cp:lastPrinted>
  <dcterms:created xsi:type="dcterms:W3CDTF">2015-03-23T23:13:04Z</dcterms:created>
  <dcterms:modified xsi:type="dcterms:W3CDTF">2016-06-30T03:13:45Z</dcterms:modified>
</cp:coreProperties>
</file>