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smtClean="0"/>
              <a:t>Ngatiwai ki uta, Ngatiwai ki tai</a:t>
            </a:r>
            <a:endParaRPr lang="en-NZ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5400" y="2057400"/>
            <a:ext cx="6781800" cy="16002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sz="4000" dirty="0" smtClean="0"/>
              <a:t>Tertiary</a:t>
            </a:r>
            <a:endParaRPr lang="en-NZ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NZ" sz="4000" dirty="0" smtClean="0"/>
              <a:t>Developing more courses for NZQA approval</a:t>
            </a:r>
            <a:endParaRPr lang="en-N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NZ" dirty="0" smtClean="0"/>
              <a:t>Apiculture – beekeeping, honey product manufacturing, honey production</a:t>
            </a:r>
          </a:p>
          <a:p>
            <a:endParaRPr lang="en-NZ" dirty="0" smtClean="0"/>
          </a:p>
          <a:p>
            <a:r>
              <a:rPr lang="en-NZ" dirty="0" smtClean="0"/>
              <a:t>Aquaculture – skills for working in the related production areas</a:t>
            </a:r>
          </a:p>
          <a:p>
            <a:endParaRPr lang="en-NZ" dirty="0" smtClean="0"/>
          </a:p>
          <a:p>
            <a:r>
              <a:rPr lang="en-NZ" dirty="0" smtClean="0"/>
              <a:t>NZ Dip Bus and Massey University degree</a:t>
            </a:r>
          </a:p>
          <a:p>
            <a:endParaRPr lang="en-NZ" dirty="0" smtClean="0"/>
          </a:p>
          <a:p>
            <a:r>
              <a:rPr lang="en-NZ" dirty="0" smtClean="0"/>
              <a:t>Financial literacy</a:t>
            </a:r>
          </a:p>
          <a:p>
            <a:endParaRPr lang="en-NZ" dirty="0" smtClean="0"/>
          </a:p>
          <a:p>
            <a:r>
              <a:rPr lang="en-NZ" dirty="0" smtClean="0"/>
              <a:t>Restricted licence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revised strategic plan</a:t>
            </a:r>
          </a:p>
          <a:p>
            <a:endParaRPr lang="en-NZ" dirty="0" smtClean="0"/>
          </a:p>
          <a:p>
            <a:r>
              <a:rPr lang="en-NZ" dirty="0" smtClean="0"/>
              <a:t>Changes in staffing</a:t>
            </a:r>
          </a:p>
          <a:p>
            <a:endParaRPr lang="en-NZ" dirty="0" smtClean="0"/>
          </a:p>
          <a:p>
            <a:r>
              <a:rPr lang="en-NZ" dirty="0" smtClean="0"/>
              <a:t>Completion of some contracts</a:t>
            </a:r>
          </a:p>
          <a:p>
            <a:endParaRPr lang="en-NZ" dirty="0" smtClean="0"/>
          </a:p>
          <a:p>
            <a:r>
              <a:rPr lang="en-NZ" dirty="0" smtClean="0"/>
              <a:t>Beginning of new contracts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May June July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NZ" dirty="0" smtClean="0"/>
              <a:t>Youth Suicide Prevention</a:t>
            </a:r>
          </a:p>
          <a:p>
            <a:r>
              <a:rPr lang="en-NZ" dirty="0" smtClean="0"/>
              <a:t>Whanau hui</a:t>
            </a:r>
          </a:p>
          <a:p>
            <a:r>
              <a:rPr lang="en-NZ" dirty="0" smtClean="0"/>
              <a:t>Kaumatua guidance</a:t>
            </a:r>
          </a:p>
          <a:p>
            <a:r>
              <a:rPr lang="en-NZ" dirty="0" smtClean="0"/>
              <a:t>World War II commemorative book about Ngatiwai servicemen and women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NZ" dirty="0" smtClean="0"/>
              <a:t>Principal Researcher</a:t>
            </a:r>
          </a:p>
          <a:p>
            <a:endParaRPr lang="en-NZ" dirty="0" smtClean="0"/>
          </a:p>
          <a:p>
            <a:r>
              <a:rPr lang="en-NZ" dirty="0" smtClean="0"/>
              <a:t>Dr Lily George </a:t>
            </a:r>
          </a:p>
          <a:p>
            <a:r>
              <a:rPr lang="en-NZ" dirty="0" smtClean="0"/>
              <a:t>Te </a:t>
            </a:r>
            <a:r>
              <a:rPr lang="en-NZ" dirty="0" err="1" smtClean="0"/>
              <a:t>Kapotai</a:t>
            </a:r>
            <a:endParaRPr lang="en-NZ" dirty="0" smtClean="0"/>
          </a:p>
          <a:p>
            <a:r>
              <a:rPr lang="en-NZ" dirty="0" smtClean="0"/>
              <a:t>Ngatiwai</a:t>
            </a:r>
          </a:p>
          <a:p>
            <a:r>
              <a:rPr lang="en-NZ" dirty="0" smtClean="0"/>
              <a:t>Massey University</a:t>
            </a:r>
          </a:p>
          <a:p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Research Unit</a:t>
            </a:r>
            <a:endParaRPr lang="en-N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Education Services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Early childhood</a:t>
            </a:r>
            <a:endParaRPr lang="en-N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NZ" dirty="0" smtClean="0"/>
              <a:t>Schools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Increasing Participation</a:t>
            </a:r>
          </a:p>
          <a:p>
            <a:endParaRPr lang="en-NZ" dirty="0" smtClean="0"/>
          </a:p>
          <a:p>
            <a:r>
              <a:rPr lang="en-NZ" dirty="0" smtClean="0"/>
              <a:t>30 more mokopuna enrolled in ECE </a:t>
            </a:r>
          </a:p>
          <a:p>
            <a:endParaRPr lang="en-NZ" dirty="0" smtClean="0"/>
          </a:p>
          <a:p>
            <a:r>
              <a:rPr lang="en-NZ" dirty="0" smtClean="0"/>
              <a:t>Professional development for ECE teachers in reo and tikanga</a:t>
            </a:r>
          </a:p>
          <a:p>
            <a:endParaRPr lang="en-NZ" dirty="0" smtClean="0"/>
          </a:p>
          <a:p>
            <a:r>
              <a:rPr lang="en-NZ" dirty="0" smtClean="0"/>
              <a:t>Worked in 20 centres and </a:t>
            </a:r>
            <a:r>
              <a:rPr lang="en-NZ" dirty="0" err="1" smtClean="0"/>
              <a:t>kindies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NZ" dirty="0" smtClean="0"/>
              <a:t>Science academy for year 9 students</a:t>
            </a:r>
          </a:p>
          <a:p>
            <a:endParaRPr lang="en-NZ" dirty="0" smtClean="0"/>
          </a:p>
          <a:p>
            <a:r>
              <a:rPr lang="en-NZ" dirty="0" smtClean="0"/>
              <a:t>Supporting primary schools with reo and tikanga professional development for teachers</a:t>
            </a:r>
          </a:p>
          <a:p>
            <a:r>
              <a:rPr lang="en-NZ" dirty="0" smtClean="0"/>
              <a:t>Preparing and providing resources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Parent Education</a:t>
            </a:r>
          </a:p>
          <a:p>
            <a:endParaRPr lang="en-NZ" dirty="0" smtClean="0"/>
          </a:p>
          <a:p>
            <a:r>
              <a:rPr lang="en-NZ" dirty="0" smtClean="0"/>
              <a:t>Nga Tau </a:t>
            </a:r>
            <a:r>
              <a:rPr lang="en-NZ" dirty="0" err="1" smtClean="0"/>
              <a:t>Miharo</a:t>
            </a:r>
            <a:r>
              <a:rPr lang="en-NZ" dirty="0" smtClean="0"/>
              <a:t> - Incredible Years for parents who want their tamariki to have great whanau support throughout their lives</a:t>
            </a:r>
          </a:p>
          <a:p>
            <a:r>
              <a:rPr lang="en-NZ" dirty="0" smtClean="0"/>
              <a:t>Whangarei Heads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WEAPs</a:t>
            </a:r>
          </a:p>
          <a:p>
            <a:endParaRPr lang="en-NZ" dirty="0" smtClean="0"/>
          </a:p>
          <a:p>
            <a:r>
              <a:rPr lang="en-NZ" dirty="0" smtClean="0"/>
              <a:t>Whanau Education Action Plans</a:t>
            </a:r>
          </a:p>
          <a:p>
            <a:r>
              <a:rPr lang="en-NZ" dirty="0" smtClean="0"/>
              <a:t>Training held for </a:t>
            </a:r>
            <a:r>
              <a:rPr lang="en-NZ" dirty="0" err="1" smtClean="0"/>
              <a:t>Pehiaweri</a:t>
            </a:r>
            <a:r>
              <a:rPr lang="en-NZ" dirty="0" smtClean="0"/>
              <a:t> Marae</a:t>
            </a:r>
          </a:p>
          <a:p>
            <a:r>
              <a:rPr lang="en-NZ" dirty="0" smtClean="0"/>
              <a:t>Volunteers to work with taitamariki and whanau to set goals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Education services con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sz="4000" dirty="0" smtClean="0"/>
              <a:t>Tertiary</a:t>
            </a:r>
            <a:endParaRPr lang="en-NZ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NZ" sz="4400" dirty="0" smtClean="0"/>
              <a:t>Developing courses for NZQA approval to deliver in 2016</a:t>
            </a:r>
          </a:p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Road Code and learner Licence</a:t>
            </a:r>
          </a:p>
          <a:p>
            <a:endParaRPr lang="en-NZ" dirty="0" smtClean="0"/>
          </a:p>
          <a:p>
            <a:r>
              <a:rPr lang="en-NZ" dirty="0" smtClean="0"/>
              <a:t>Tourism Maori</a:t>
            </a:r>
          </a:p>
          <a:p>
            <a:endParaRPr lang="en-NZ" dirty="0" smtClean="0"/>
          </a:p>
          <a:p>
            <a:r>
              <a:rPr lang="en-NZ" dirty="0" smtClean="0"/>
              <a:t>Tirohanga Maori</a:t>
            </a:r>
          </a:p>
          <a:p>
            <a:endParaRPr lang="en-NZ" dirty="0" smtClean="0"/>
          </a:p>
          <a:p>
            <a:r>
              <a:rPr lang="en-NZ" dirty="0" smtClean="0"/>
              <a:t>Te </a:t>
            </a:r>
            <a:r>
              <a:rPr lang="en-NZ" dirty="0" err="1" smtClean="0"/>
              <a:t>Ngutu</a:t>
            </a:r>
            <a:r>
              <a:rPr lang="en-NZ" dirty="0" smtClean="0"/>
              <a:t> Awa</a:t>
            </a:r>
          </a:p>
          <a:p>
            <a:endParaRPr lang="en-NZ" dirty="0" smtClean="0"/>
          </a:p>
          <a:p>
            <a:r>
              <a:rPr lang="en-NZ" dirty="0" smtClean="0"/>
              <a:t>NZ Diploma in  Business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Finalise strategic plan</a:t>
            </a:r>
          </a:p>
          <a:p>
            <a:endParaRPr lang="en-NZ" dirty="0" smtClean="0"/>
          </a:p>
          <a:p>
            <a:r>
              <a:rPr lang="en-NZ" dirty="0" smtClean="0"/>
              <a:t>Ensure it matches the Trust Board’s plan</a:t>
            </a:r>
          </a:p>
          <a:p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Continue to consult whanau and kaumatua</a:t>
            </a:r>
          </a:p>
          <a:p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Science academy continues</a:t>
            </a:r>
          </a:p>
          <a:p>
            <a:endParaRPr lang="en-NZ" dirty="0" smtClean="0"/>
          </a:p>
          <a:p>
            <a:r>
              <a:rPr lang="en-NZ" dirty="0" smtClean="0"/>
              <a:t>Research unit continues</a:t>
            </a:r>
          </a:p>
          <a:p>
            <a:endParaRPr lang="en-NZ" dirty="0" smtClean="0"/>
          </a:p>
          <a:p>
            <a:r>
              <a:rPr lang="en-NZ" dirty="0" smtClean="0"/>
              <a:t>PTE development continues</a:t>
            </a:r>
          </a:p>
          <a:p>
            <a:r>
              <a:rPr lang="en-NZ" dirty="0" smtClean="0"/>
              <a:t>Parent and WEAPs programmes continue</a:t>
            </a:r>
          </a:p>
          <a:p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Where next?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Youth Suicide prevention is to be focussed on the way forward – He </a:t>
            </a:r>
            <a:r>
              <a:rPr lang="en-NZ" dirty="0" err="1" smtClean="0"/>
              <a:t>Ara</a:t>
            </a:r>
            <a:r>
              <a:rPr lang="en-NZ" dirty="0" smtClean="0"/>
              <a:t> </a:t>
            </a:r>
            <a:r>
              <a:rPr lang="en-NZ" dirty="0" err="1" smtClean="0"/>
              <a:t>Toiora</a:t>
            </a:r>
            <a:r>
              <a:rPr lang="en-NZ" dirty="0" smtClean="0"/>
              <a:t> </a:t>
            </a:r>
          </a:p>
          <a:p>
            <a:endParaRPr lang="en-NZ" dirty="0" smtClean="0"/>
          </a:p>
          <a:p>
            <a:r>
              <a:rPr lang="en-NZ" dirty="0" smtClean="0"/>
              <a:t>build Ngatiwai research capacity and capability</a:t>
            </a:r>
          </a:p>
          <a:p>
            <a:endParaRPr lang="en-NZ" dirty="0" smtClean="0"/>
          </a:p>
          <a:p>
            <a:r>
              <a:rPr lang="en-NZ" dirty="0" smtClean="0"/>
              <a:t>Liz </a:t>
            </a:r>
            <a:r>
              <a:rPr lang="en-NZ" dirty="0" err="1" smtClean="0"/>
              <a:t>Sugrue</a:t>
            </a:r>
            <a:r>
              <a:rPr lang="en-NZ" dirty="0" smtClean="0"/>
              <a:t> will join the team as the drama expert 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Research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Education Services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Early Childhood</a:t>
            </a:r>
            <a:endParaRPr lang="en-N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NZ" dirty="0" smtClean="0"/>
              <a:t>School sector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smtClean="0"/>
              <a:t>Specific Early Learning Objectives – SELO – a tender to be allowed to work in more centres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endParaRPr lang="en-NZ" dirty="0" smtClean="0"/>
          </a:p>
          <a:p>
            <a:r>
              <a:rPr lang="en-NZ" dirty="0" smtClean="0"/>
              <a:t>190 tamariki and taitamariki </a:t>
            </a:r>
          </a:p>
          <a:p>
            <a:r>
              <a:rPr lang="en-NZ" dirty="0" smtClean="0"/>
              <a:t>Help them reach national standards in literacy and numeracy</a:t>
            </a:r>
          </a:p>
          <a:p>
            <a:r>
              <a:rPr lang="en-NZ" dirty="0" smtClean="0"/>
              <a:t>get NCEA Level 2</a:t>
            </a:r>
          </a:p>
          <a:p>
            <a:endParaRPr lang="en-NZ" dirty="0" smtClean="0"/>
          </a:p>
          <a:p>
            <a:r>
              <a:rPr lang="en-NZ" dirty="0" smtClean="0"/>
              <a:t>outside of school</a:t>
            </a:r>
          </a:p>
          <a:p>
            <a:r>
              <a:rPr lang="en-NZ" dirty="0" smtClean="0"/>
              <a:t>in holidays weekends and after school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327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Slide 1</vt:lpstr>
      <vt:lpstr>May June July</vt:lpstr>
      <vt:lpstr>Research Unit</vt:lpstr>
      <vt:lpstr>Education Services</vt:lpstr>
      <vt:lpstr>Education services con</vt:lpstr>
      <vt:lpstr>Tertiary</vt:lpstr>
      <vt:lpstr>Where next?</vt:lpstr>
      <vt:lpstr>Research</vt:lpstr>
      <vt:lpstr>Education Services</vt:lpstr>
      <vt:lpstr>Tertiary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Erica Wellington</dc:creator>
  <cp:lastModifiedBy>kkawiti</cp:lastModifiedBy>
  <cp:revision>6</cp:revision>
  <dcterms:created xsi:type="dcterms:W3CDTF">2006-08-16T00:00:00Z</dcterms:created>
  <dcterms:modified xsi:type="dcterms:W3CDTF">2015-07-20T05:51:25Z</dcterms:modified>
</cp:coreProperties>
</file>